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64" r:id="rId2"/>
    <p:sldId id="387" r:id="rId3"/>
    <p:sldId id="388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396" r:id="rId12"/>
  </p:sldIdLst>
  <p:sldSz cx="11879263" cy="6846888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u" initials="A" lastIdx="1" clrIdx="0"/>
  <p:cmAuthor id="7" name="m1520" initials="m" lastIdx="1" clrIdx="6"/>
  <p:cmAuthor id="1" name="farid nurjamil" initials="fn" lastIdx="1" clrIdx="0"/>
  <p:cmAuthor id="2" name="kingsoft" initials="k" lastIdx="1" clrIdx="1"/>
  <p:cmAuthor id="3" name="fafa" initials="f" lastIdx="2" clrIdx="1"/>
  <p:cmAuthor id="4" name="王习习" initials="王" lastIdx="2" clrIdx="0"/>
  <p:cmAuthor id="5" name="陈 小琦" initials="陈" lastIdx="1" clrIdx="3"/>
  <p:cmAuthor id="6" name="Administrator" initials="A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629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51784" y="1143000"/>
            <a:ext cx="535443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85000" y="1120596"/>
            <a:ext cx="8909999" cy="2383840"/>
          </a:xfrm>
        </p:spPr>
        <p:txBody>
          <a:bodyPr anchor="b"/>
          <a:lstStyle>
            <a:lvl1pPr algn="ctr">
              <a:defRPr sz="59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000" y="3596366"/>
            <a:ext cx="8909999" cy="1653155"/>
          </a:xfrm>
        </p:spPr>
        <p:txBody>
          <a:bodyPr/>
          <a:lstStyle>
            <a:lvl1pPr marL="0" indent="0" algn="ctr">
              <a:buNone/>
              <a:defRPr sz="2395"/>
            </a:lvl1pPr>
            <a:lvl2pPr marL="456565" indent="0" algn="ctr">
              <a:buNone/>
              <a:defRPr sz="1995"/>
            </a:lvl2pPr>
            <a:lvl3pPr marL="913130" indent="0" algn="ctr">
              <a:buNone/>
              <a:defRPr sz="1795"/>
            </a:lvl3pPr>
            <a:lvl4pPr marL="1369695" indent="0" algn="ctr">
              <a:buNone/>
              <a:defRPr sz="1595"/>
            </a:lvl4pPr>
            <a:lvl5pPr marL="1825625" indent="0" algn="ctr">
              <a:buNone/>
              <a:defRPr sz="1595"/>
            </a:lvl5pPr>
            <a:lvl6pPr marL="2282190" indent="0" algn="ctr">
              <a:buNone/>
              <a:defRPr sz="1595"/>
            </a:lvl6pPr>
            <a:lvl7pPr marL="2738755" indent="0" algn="ctr">
              <a:buNone/>
              <a:defRPr sz="1595"/>
            </a:lvl7pPr>
            <a:lvl8pPr marL="3195320" indent="0" algn="ctr">
              <a:buNone/>
              <a:defRPr sz="1595"/>
            </a:lvl8pPr>
            <a:lvl9pPr marL="3651885" indent="0" algn="ctr">
              <a:buNone/>
              <a:defRPr sz="159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562" y="1707046"/>
            <a:ext cx="10246499" cy="2848245"/>
          </a:xfrm>
        </p:spPr>
        <p:txBody>
          <a:bodyPr anchor="b"/>
          <a:lstStyle>
            <a:lvl1pPr>
              <a:defRPr sz="59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0562" y="4582236"/>
            <a:ext cx="10246499" cy="1497825"/>
          </a:xfrm>
        </p:spPr>
        <p:txBody>
          <a:bodyPr/>
          <a:lstStyle>
            <a:lvl1pPr marL="0" indent="0">
              <a:buNone/>
              <a:defRPr sz="2395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3130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9695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4pPr>
            <a:lvl5pPr marL="1825625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5pPr>
            <a:lvl6pPr marL="2282190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6pPr>
            <a:lvl7pPr marL="2738755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7pPr>
            <a:lvl8pPr marL="3195320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8pPr>
            <a:lvl9pPr marL="3651885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6750" y="1822750"/>
            <a:ext cx="5049000" cy="43444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14250" y="1822750"/>
            <a:ext cx="5049000" cy="43444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97" y="364550"/>
            <a:ext cx="10246499" cy="13234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8297" y="1678516"/>
            <a:ext cx="5025796" cy="822615"/>
          </a:xfrm>
        </p:spPr>
        <p:txBody>
          <a:bodyPr anchor="b"/>
          <a:lstStyle>
            <a:lvl1pPr marL="0" indent="0">
              <a:buNone/>
              <a:defRPr sz="2395" b="1"/>
            </a:lvl1pPr>
            <a:lvl2pPr marL="456565" indent="0">
              <a:buNone/>
              <a:defRPr sz="1995" b="1"/>
            </a:lvl2pPr>
            <a:lvl3pPr marL="913130" indent="0">
              <a:buNone/>
              <a:defRPr sz="1795" b="1"/>
            </a:lvl3pPr>
            <a:lvl4pPr marL="1369695" indent="0">
              <a:buNone/>
              <a:defRPr sz="1595" b="1"/>
            </a:lvl4pPr>
            <a:lvl5pPr marL="1825625" indent="0">
              <a:buNone/>
              <a:defRPr sz="1595" b="1"/>
            </a:lvl5pPr>
            <a:lvl6pPr marL="2282190" indent="0">
              <a:buNone/>
              <a:defRPr sz="1595" b="1"/>
            </a:lvl6pPr>
            <a:lvl7pPr marL="2738755" indent="0">
              <a:buNone/>
              <a:defRPr sz="1595" b="1"/>
            </a:lvl7pPr>
            <a:lvl8pPr marL="3195320" indent="0">
              <a:buNone/>
              <a:defRPr sz="1595" b="1"/>
            </a:lvl8pPr>
            <a:lvl9pPr marL="3651885" indent="0">
              <a:buNone/>
              <a:defRPr sz="159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18297" y="2501130"/>
            <a:ext cx="5025796" cy="36787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14250" y="1678516"/>
            <a:ext cx="5050547" cy="822615"/>
          </a:xfrm>
        </p:spPr>
        <p:txBody>
          <a:bodyPr anchor="b"/>
          <a:lstStyle>
            <a:lvl1pPr marL="0" indent="0">
              <a:buNone/>
              <a:defRPr sz="2395" b="1"/>
            </a:lvl1pPr>
            <a:lvl2pPr marL="456565" indent="0">
              <a:buNone/>
              <a:defRPr sz="1995" b="1"/>
            </a:lvl2pPr>
            <a:lvl3pPr marL="913130" indent="0">
              <a:buNone/>
              <a:defRPr sz="1795" b="1"/>
            </a:lvl3pPr>
            <a:lvl4pPr marL="1369695" indent="0">
              <a:buNone/>
              <a:defRPr sz="1595" b="1"/>
            </a:lvl4pPr>
            <a:lvl5pPr marL="1825625" indent="0">
              <a:buNone/>
              <a:defRPr sz="1595" b="1"/>
            </a:lvl5pPr>
            <a:lvl6pPr marL="2282190" indent="0">
              <a:buNone/>
              <a:defRPr sz="1595" b="1"/>
            </a:lvl6pPr>
            <a:lvl7pPr marL="2738755" indent="0">
              <a:buNone/>
              <a:defRPr sz="1595" b="1"/>
            </a:lvl7pPr>
            <a:lvl8pPr marL="3195320" indent="0">
              <a:buNone/>
              <a:defRPr sz="1595" b="1"/>
            </a:lvl8pPr>
            <a:lvl9pPr marL="3651885" indent="0">
              <a:buNone/>
              <a:defRPr sz="159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14250" y="2501130"/>
            <a:ext cx="5050547" cy="36787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97" y="456480"/>
            <a:ext cx="3831609" cy="1597680"/>
          </a:xfrm>
        </p:spPr>
        <p:txBody>
          <a:bodyPr anchor="b"/>
          <a:lstStyle>
            <a:lvl1pPr>
              <a:defRPr sz="319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50547" y="985870"/>
            <a:ext cx="6014250" cy="4865950"/>
          </a:xfrm>
        </p:spPr>
        <p:txBody>
          <a:bodyPr/>
          <a:lstStyle>
            <a:lvl1pPr>
              <a:defRPr sz="3195"/>
            </a:lvl1pPr>
            <a:lvl2pPr>
              <a:defRPr sz="2795"/>
            </a:lvl2pPr>
            <a:lvl3pPr>
              <a:defRPr sz="2395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97" y="2054160"/>
            <a:ext cx="3831609" cy="3805586"/>
          </a:xfrm>
        </p:spPr>
        <p:txBody>
          <a:bodyPr/>
          <a:lstStyle>
            <a:lvl1pPr marL="0" indent="0">
              <a:buNone/>
              <a:defRPr sz="1595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69695" indent="0">
              <a:buNone/>
              <a:defRPr sz="1000"/>
            </a:lvl4pPr>
            <a:lvl5pPr marL="1825625" indent="0">
              <a:buNone/>
              <a:defRPr sz="1000"/>
            </a:lvl5pPr>
            <a:lvl6pPr marL="2282190" indent="0">
              <a:buNone/>
              <a:defRPr sz="1000"/>
            </a:lvl6pPr>
            <a:lvl7pPr marL="2738755" indent="0">
              <a:buNone/>
              <a:defRPr sz="1000"/>
            </a:lvl7pPr>
            <a:lvl8pPr marL="3195320" indent="0">
              <a:buNone/>
              <a:defRPr sz="1000"/>
            </a:lvl8pPr>
            <a:lvl9pPr marL="365188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97" y="456480"/>
            <a:ext cx="3831609" cy="1597680"/>
          </a:xfrm>
        </p:spPr>
        <p:txBody>
          <a:bodyPr anchor="b"/>
          <a:lstStyle>
            <a:lvl1pPr>
              <a:defRPr sz="319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50547" y="985870"/>
            <a:ext cx="6014250" cy="4865950"/>
          </a:xfrm>
        </p:spPr>
        <p:txBody>
          <a:bodyPr/>
          <a:lstStyle>
            <a:lvl1pPr marL="0" indent="0">
              <a:buNone/>
              <a:defRPr sz="3195"/>
            </a:lvl1pPr>
            <a:lvl2pPr marL="456565" indent="0">
              <a:buNone/>
              <a:defRPr sz="2795"/>
            </a:lvl2pPr>
            <a:lvl3pPr marL="913130" indent="0">
              <a:buNone/>
              <a:defRPr sz="2395"/>
            </a:lvl3pPr>
            <a:lvl4pPr marL="1369695" indent="0">
              <a:buNone/>
              <a:defRPr sz="1995"/>
            </a:lvl4pPr>
            <a:lvl5pPr marL="1825625" indent="0">
              <a:buNone/>
              <a:defRPr sz="1995"/>
            </a:lvl5pPr>
            <a:lvl6pPr marL="2282190" indent="0">
              <a:buNone/>
              <a:defRPr sz="1995"/>
            </a:lvl6pPr>
            <a:lvl7pPr marL="2738755" indent="0">
              <a:buNone/>
              <a:defRPr sz="1995"/>
            </a:lvl7pPr>
            <a:lvl8pPr marL="3195320" indent="0">
              <a:buNone/>
              <a:defRPr sz="1995"/>
            </a:lvl8pPr>
            <a:lvl9pPr marL="3651885" indent="0">
              <a:buNone/>
              <a:defRPr sz="199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97" y="2054160"/>
            <a:ext cx="3831609" cy="3805586"/>
          </a:xfrm>
        </p:spPr>
        <p:txBody>
          <a:bodyPr/>
          <a:lstStyle>
            <a:lvl1pPr marL="0" indent="0">
              <a:buNone/>
              <a:defRPr sz="1595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69695" indent="0">
              <a:buNone/>
              <a:defRPr sz="1000"/>
            </a:lvl4pPr>
            <a:lvl5pPr marL="1825625" indent="0">
              <a:buNone/>
              <a:defRPr sz="1000"/>
            </a:lvl5pPr>
            <a:lvl6pPr marL="2282190" indent="0">
              <a:buNone/>
              <a:defRPr sz="1000"/>
            </a:lvl6pPr>
            <a:lvl7pPr marL="2738755" indent="0">
              <a:buNone/>
              <a:defRPr sz="1000"/>
            </a:lvl7pPr>
            <a:lvl8pPr marL="3195320" indent="0">
              <a:buNone/>
              <a:defRPr sz="1000"/>
            </a:lvl8pPr>
            <a:lvl9pPr marL="365188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01624" y="364550"/>
            <a:ext cx="2561625" cy="580268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6750" y="364550"/>
            <a:ext cx="7536374" cy="580268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16750" y="364550"/>
            <a:ext cx="10246499" cy="1323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6750" y="1822750"/>
            <a:ext cx="10246499" cy="4344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6750" y="6346340"/>
            <a:ext cx="2673000" cy="364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5250" y="6346340"/>
            <a:ext cx="4009500" cy="364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390249" y="6346340"/>
            <a:ext cx="2673000" cy="364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3130" rtl="0" eaLnBrk="1" latinLnBrk="0" hangingPunct="1">
        <a:lnSpc>
          <a:spcPct val="90000"/>
        </a:lnSpc>
        <a:spcBef>
          <a:spcPct val="0"/>
        </a:spcBef>
        <a:buNone/>
        <a:defRPr sz="4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965" indent="-227965" algn="l" defTabSz="913130" rtl="0" eaLnBrk="1" latinLnBrk="0" hangingPunct="1">
        <a:lnSpc>
          <a:spcPct val="90000"/>
        </a:lnSpc>
        <a:spcBef>
          <a:spcPct val="200000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395"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7660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10790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7355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3285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9850" indent="-227965" algn="l" defTabSz="91313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5625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2190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8755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5320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313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802-1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635"/>
            <a:ext cx="11879580" cy="6844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118751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1879580" cy="6844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0802-1-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" y="635"/>
            <a:ext cx="11878310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118751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118751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1879580" cy="6844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118751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0"/>
            <a:ext cx="11873865" cy="6845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118751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802-1-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1879580" cy="6844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MzYWUyNWNlNWUzZWRlZTllOWFkNzE4YjJmYTcwMmMifQ=="/>
  <p:tag name="KSO_WPP_MARK_KEY" val="071446b4-cd37-4a2e-8160-45a44bc1c37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779,&quot;width&quot;:1870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自定义</PresentationFormat>
  <Paragraphs>0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黄 根良</cp:lastModifiedBy>
  <cp:revision>24</cp:revision>
  <dcterms:created xsi:type="dcterms:W3CDTF">2023-07-10T05:43:00Z</dcterms:created>
  <dcterms:modified xsi:type="dcterms:W3CDTF">2023-08-17T01:16:57Z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9523521FC83D4B85A467753054A305C4_13</vt:lpwstr>
  </property>
  <property fmtid="{D5CDD505-2E9C-101B-9397-08002B2CF9AE}" pid="3" name="KSOProductBuildVer">
    <vt:lpwstr>2052-11.1.0.14309</vt:lpwstr>
  </property>
</Properties>
</file>